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al Rounded MT Bold" panose="020F0704030504030204" pitchFamily="34" charset="0"/>
      <p:regular r:id="rId13"/>
    </p:embeddedFont>
    <p:embeddedFont>
      <p:font typeface="Bitter Medium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pen San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88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svg"/><Relationship Id="rId5" Type="http://schemas.openxmlformats.org/officeDocument/2006/relationships/image" Target="../media/image20.sv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sv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sv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Building My Second Project Advanced Calculator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journey through Python, Tkinter, and personal growth</a:t>
            </a:r>
            <a:endParaRPr lang="en-US" sz="175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99F06CA8-96CE-4F7D-A36D-2FD4BF2347DF}"/>
              </a:ext>
            </a:extLst>
          </p:cNvPr>
          <p:cNvSpPr/>
          <p:nvPr/>
        </p:nvSpPr>
        <p:spPr>
          <a:xfrm>
            <a:off x="793789" y="9851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Arial Rounded MT Bold" panose="020F0704030504030204" pitchFamily="34" charset="0"/>
              </a:rPr>
              <a:t>Next Hike IT Solution</a:t>
            </a:r>
            <a:endParaRPr lang="en-US" sz="4450" dirty="0">
              <a:latin typeface="Arial Rounded MT Bold" panose="020F07040305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2F150-C9FA-4AAB-BFB8-CD21B8B8C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96" y="583740"/>
            <a:ext cx="1743318" cy="15337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730" y="706041"/>
            <a:ext cx="4962525" cy="620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What's Next?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4730" y="1723311"/>
            <a:ext cx="1324094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calculator project was just the beginning of my journey into application development. Here's where I'm headed: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992386" y="2760226"/>
            <a:ext cx="6223397" cy="198477"/>
          </a:xfrm>
          <a:prstGeom prst="roundRect">
            <a:avLst>
              <a:gd name="adj" fmla="val 420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94730" y="2561689"/>
            <a:ext cx="595432" cy="595432"/>
          </a:xfrm>
          <a:prstGeom prst="roundRect">
            <a:avLst>
              <a:gd name="adj" fmla="val 7678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558" y="2710636"/>
            <a:ext cx="297656" cy="2976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93207" y="3355658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Add More Features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893207" y="3784878"/>
            <a:ext cx="61242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Graphing capabilities, equation solver, and calculation history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712035" y="2462570"/>
            <a:ext cx="6223516" cy="198477"/>
          </a:xfrm>
          <a:prstGeom prst="roundRect">
            <a:avLst>
              <a:gd name="adj" fmla="val 420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14379" y="2264033"/>
            <a:ext cx="595432" cy="595432"/>
          </a:xfrm>
          <a:prstGeom prst="roundRect">
            <a:avLst>
              <a:gd name="adj" fmla="val 7678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207" y="2412980"/>
            <a:ext cx="297656" cy="29765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12856" y="3058001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Improve the UI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7612856" y="3487222"/>
            <a:ext cx="61243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themes, custom styling, and modern design patterns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992386" y="4995505"/>
            <a:ext cx="6223397" cy="198477"/>
          </a:xfrm>
          <a:prstGeom prst="roundRect">
            <a:avLst>
              <a:gd name="adj" fmla="val 420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694730" y="4796969"/>
            <a:ext cx="595432" cy="595432"/>
          </a:xfrm>
          <a:prstGeom prst="roundRect">
            <a:avLst>
              <a:gd name="adj" fmla="val 7678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558" y="4945916"/>
            <a:ext cx="297656" cy="29765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93207" y="5590937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Package &amp; Share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893207" y="6020157"/>
            <a:ext cx="61242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an executable and share it with the developer community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712035" y="4697849"/>
            <a:ext cx="6223516" cy="198477"/>
          </a:xfrm>
          <a:prstGeom prst="roundRect">
            <a:avLst>
              <a:gd name="adj" fmla="val 420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14379" y="4499312"/>
            <a:ext cx="595432" cy="595432"/>
          </a:xfrm>
          <a:prstGeom prst="roundRect">
            <a:avLst>
              <a:gd name="adj" fmla="val 7678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3207" y="4648260"/>
            <a:ext cx="297656" cy="29765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12856" y="5293281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New Projects</a:t>
            </a:r>
            <a:endParaRPr lang="en-US" sz="1950" dirty="0"/>
          </a:p>
        </p:txBody>
      </p:sp>
      <p:sp>
        <p:nvSpPr>
          <p:cNvPr id="23" name="Text 17"/>
          <p:cNvSpPr/>
          <p:nvPr/>
        </p:nvSpPr>
        <p:spPr>
          <a:xfrm>
            <a:off x="7612856" y="5722501"/>
            <a:ext cx="61243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these skills to build more complex applications</a:t>
            </a:r>
            <a:endParaRPr lang="en-US" sz="1550" dirty="0"/>
          </a:p>
        </p:txBody>
      </p:sp>
      <p:sp>
        <p:nvSpPr>
          <p:cNvPr id="24" name="Text 18"/>
          <p:cNvSpPr/>
          <p:nvPr/>
        </p:nvSpPr>
        <p:spPr>
          <a:xfrm>
            <a:off x="992386" y="6982658"/>
            <a:ext cx="129432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"Every expert was once a beginner who refused to give up. This calculator proves I can build anything I set my mind to."</a:t>
            </a:r>
            <a:endParaRPr lang="en-US" sz="1550" dirty="0"/>
          </a:p>
        </p:txBody>
      </p:sp>
      <p:sp>
        <p:nvSpPr>
          <p:cNvPr id="25" name="Shape 19"/>
          <p:cNvSpPr/>
          <p:nvPr/>
        </p:nvSpPr>
        <p:spPr>
          <a:xfrm>
            <a:off x="694730" y="6759416"/>
            <a:ext cx="22860" cy="764024"/>
          </a:xfrm>
          <a:prstGeom prst="rect">
            <a:avLst/>
          </a:prstGeom>
          <a:solidFill>
            <a:srgbClr val="D2600F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97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a Calculator?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729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Challenge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525083"/>
            <a:ext cx="350150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 wanted to build something </a:t>
            </a: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functional and practical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that would push my Python skills beyond basic scripts. A calculator seemed simple at first, but creating an advanced one with a polished GUI became my perfect learning project.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28729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Goal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4856321" y="3525083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Move beyond console applications and create a </a:t>
            </a:r>
            <a:r>
              <a:rPr lang="en-US" sz="175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 desktop application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 buttons, displays, and professional functionality that people could actually use.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5971"/>
            <a:ext cx="57372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63986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Python 3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core language powering all the calculation logic and program structure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562" y="363986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Tkinter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Python's built-in GUI framework for creating the visual interface and user interactions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63986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 Logic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Hand-coded algorithms for advanced operations and error handling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6140768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Development Journey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Week 1: Foundation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Learning Tkinter basics, creating simple windows and buttons. Everything felt new and challenging.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2947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Week 2: Layout Struggles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Wrestling with grid layouts and widget positioning. Spent hours getting buttons to align properly.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Week 3: Core Logic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Implementing calculation functions, handling operator precedence, and managing the display state.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322302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Week 4: Advanced Features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Adding scientific functions, memory operations, and keyboard support. The calculator came alive.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466386" y="6043493"/>
            <a:ext cx="283273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Week 5: Polish &amp; Testing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Refining the UI, fixing edge cases, and adding error handling. The final push to completion.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773" y="719733"/>
            <a:ext cx="4997648" cy="619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Biggest Struggles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80773" y="1637228"/>
            <a:ext cx="7755255" cy="1505903"/>
          </a:xfrm>
          <a:prstGeom prst="roundRect">
            <a:avLst>
              <a:gd name="adj" fmla="val 7287"/>
            </a:avLst>
          </a:prstGeom>
          <a:solidFill>
            <a:srgbClr val="FFF8F0"/>
          </a:solidFill>
          <a:ln w="22860">
            <a:solidFill>
              <a:srgbClr val="D2600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57913" y="1637228"/>
            <a:ext cx="91440" cy="1505903"/>
          </a:xfrm>
          <a:prstGeom prst="roundRect">
            <a:avLst>
              <a:gd name="adj" fmla="val 91130"/>
            </a:avLst>
          </a:prstGeom>
          <a:solidFill>
            <a:srgbClr val="D2600F"/>
          </a:solidFill>
          <a:ln/>
        </p:spPr>
      </p:sp>
      <p:sp>
        <p:nvSpPr>
          <p:cNvPr id="6" name="Text 3"/>
          <p:cNvSpPr/>
          <p:nvPr/>
        </p:nvSpPr>
        <p:spPr>
          <a:xfrm>
            <a:off x="6470571" y="1858447"/>
            <a:ext cx="2541865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Event Handling Chaos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70571" y="2287310"/>
            <a:ext cx="7244239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how button clicks trigger functions and update the display took days. The callback system felt backwards at first, but eventually clicked.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80773" y="3341489"/>
            <a:ext cx="7755255" cy="759738"/>
          </a:xfrm>
          <a:prstGeom prst="roundRect">
            <a:avLst>
              <a:gd name="adj" fmla="val 14443"/>
            </a:avLst>
          </a:prstGeom>
          <a:solidFill>
            <a:srgbClr val="FFF8F0"/>
          </a:solidFill>
          <a:ln w="22860">
            <a:solidFill>
              <a:srgbClr val="D2600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57913" y="3341489"/>
            <a:ext cx="91440" cy="759738"/>
          </a:xfrm>
          <a:prstGeom prst="roundRect">
            <a:avLst>
              <a:gd name="adj" fmla="val 91130"/>
            </a:avLst>
          </a:prstGeom>
          <a:solidFill>
            <a:srgbClr val="D2600F"/>
          </a:solidFill>
          <a:ln/>
        </p:spPr>
      </p:sp>
      <p:sp>
        <p:nvSpPr>
          <p:cNvPr id="10" name="Text 7"/>
          <p:cNvSpPr/>
          <p:nvPr/>
        </p:nvSpPr>
        <p:spPr>
          <a:xfrm>
            <a:off x="6470571" y="3562707"/>
            <a:ext cx="724423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180773" y="4299585"/>
            <a:ext cx="7755255" cy="1505903"/>
          </a:xfrm>
          <a:prstGeom prst="roundRect">
            <a:avLst>
              <a:gd name="adj" fmla="val 7287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157913" y="4299585"/>
            <a:ext cx="91440" cy="1505903"/>
          </a:xfrm>
          <a:prstGeom prst="roundRect">
            <a:avLst>
              <a:gd name="adj" fmla="val 91130"/>
            </a:avLst>
          </a:prstGeom>
          <a:solidFill>
            <a:srgbClr val="D2600F"/>
          </a:solidFill>
          <a:ln/>
        </p:spPr>
      </p:sp>
      <p:sp>
        <p:nvSpPr>
          <p:cNvPr id="13" name="Text 10"/>
          <p:cNvSpPr/>
          <p:nvPr/>
        </p:nvSpPr>
        <p:spPr>
          <a:xfrm>
            <a:off x="6470571" y="4520803"/>
            <a:ext cx="308324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Display State Management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6470571" y="4949666"/>
            <a:ext cx="7244239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Tracking what's on screen, what's in memory, and what operation is pending became a juggling act. One wrong variable and everything broke.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180773" y="6003846"/>
            <a:ext cx="7755255" cy="1505903"/>
          </a:xfrm>
          <a:prstGeom prst="roundRect">
            <a:avLst>
              <a:gd name="adj" fmla="val 7287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157913" y="6003846"/>
            <a:ext cx="91440" cy="1505903"/>
          </a:xfrm>
          <a:prstGeom prst="roundRect">
            <a:avLst>
              <a:gd name="adj" fmla="val 91130"/>
            </a:avLst>
          </a:prstGeom>
          <a:solidFill>
            <a:srgbClr val="D2600F"/>
          </a:solidFill>
          <a:ln/>
        </p:spPr>
      </p:sp>
      <p:sp>
        <p:nvSpPr>
          <p:cNvPr id="17" name="Text 14"/>
          <p:cNvSpPr/>
          <p:nvPr/>
        </p:nvSpPr>
        <p:spPr>
          <a:xfrm>
            <a:off x="6470571" y="6225064"/>
            <a:ext cx="247995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Error Edge Cases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6470571" y="6653927"/>
            <a:ext cx="7244239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Division by zero was just the beginning. Handling invalid inputs, operator sequences, and overflow scenarios required careful thinking.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094" y="589359"/>
            <a:ext cx="13130213" cy="2679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0"/>
              </a:lnSpc>
              <a:buNone/>
            </a:pPr>
            <a:r>
              <a:rPr lang="en-US" sz="84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Breakthrough Moment</a:t>
            </a:r>
            <a:endParaRPr lang="en-US" sz="8400" dirty="0"/>
          </a:p>
        </p:txBody>
      </p:sp>
      <p:sp>
        <p:nvSpPr>
          <p:cNvPr id="3" name="Text 1"/>
          <p:cNvSpPr/>
          <p:nvPr/>
        </p:nvSpPr>
        <p:spPr>
          <a:xfrm>
            <a:off x="750094" y="3697129"/>
            <a:ext cx="1313021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After two weeks of struggling with spaghetti code, I discovered the </a:t>
            </a:r>
            <a:r>
              <a:rPr lang="en-US" sz="165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Model-View-Controller pattern</a:t>
            </a: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Suddenly, everything made sense.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4" y="4624030"/>
            <a:ext cx="4376738" cy="8572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4406" y="5695593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Model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4406" y="6158984"/>
            <a:ext cx="394811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Calculation logic separate from UI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831" y="4624030"/>
            <a:ext cx="4376738" cy="8572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41144" y="5695593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View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5341144" y="6158984"/>
            <a:ext cx="394811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Tkinter interface that displays data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569" y="4624030"/>
            <a:ext cx="4376738" cy="8572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7881" y="5695593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Controller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9717881" y="6158984"/>
            <a:ext cx="394811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Event handlers connecting the two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50094" y="6957298"/>
            <a:ext cx="1313021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architectural shift transformed my messy prototype into a </a:t>
            </a:r>
            <a:r>
              <a:rPr lang="en-US" sz="16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clean, maintainable application</a:t>
            </a: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The code became readable, debuggable, and extensible.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806" y="722233"/>
            <a:ext cx="6567964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Features Implemented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0806" y="1922859"/>
            <a:ext cx="469821" cy="469821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09343" y="1994535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Basic Operations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409343" y="2529483"/>
            <a:ext cx="701897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Addition, subtraction, multiplication, division with proper precedence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0806" y="3281124"/>
            <a:ext cx="469821" cy="469821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09343" y="3352800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Scientific Functions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409343" y="3887748"/>
            <a:ext cx="7018973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Square root, powers, trigonometry, logarithms for advanced calculations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30806" y="4973479"/>
            <a:ext cx="469821" cy="469821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09343" y="5045154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Memory System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409343" y="5580102"/>
            <a:ext cx="701897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Store, recall, and clear functions just like professional calculators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30806" y="6331744"/>
            <a:ext cx="469821" cy="469821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409343" y="6403419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Keyboard Support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09343" y="6938367"/>
            <a:ext cx="701897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 keyboard input for faster operation and better user experience</a:t>
            </a:r>
            <a:endParaRPr lang="en-US" sz="16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285" y="1922859"/>
            <a:ext cx="4961811" cy="49618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5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What I Learned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85808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708553"/>
            <a:ext cx="35622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GUI Programming Mindset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198971"/>
            <a:ext cx="637960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Thinking in terms of </a:t>
            </a:r>
            <a:r>
              <a:rPr lang="en-US" sz="175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events, states, and user interactions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rather than sequential code execution. This shift in perspective opened up a whole new world of application development.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185808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2708553"/>
            <a:ext cx="29306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Software Architecture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198971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to structure code for maintainability and scalability. Separating concerns and creating modular components made everything easier to manage.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10420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954673"/>
            <a:ext cx="28369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Debugging Strategies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445091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Using print statements, breakpoints, and systematic testing to track down elusive bugs. Patience and methodical thinking became my best tools.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510420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954673"/>
            <a:ext cx="34172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Experience Thinking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445091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Designing intuitive interfaces and considering how people actually use software. Small details like button size and color make huge differences.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92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By the Numbers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0153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450+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283333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Lines of Code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32374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zero to a fully functional application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180153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35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283333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Hours Invested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32374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Late nights and weekend coding sessions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180153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20+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2833330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Functions Created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67807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Modular, reusable calculation logic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497943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100%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8893493" y="601122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Growth Achieved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893493" y="650164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beginner to confident GUI developer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709</Words>
  <Application>Microsoft Office PowerPoint</Application>
  <PresentationFormat>Custom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Bitter Medium</vt:lpstr>
      <vt:lpstr>Calibri</vt:lpstr>
      <vt:lpstr>Arial</vt:lpstr>
      <vt:lpstr>Open Sans</vt:lpstr>
      <vt:lpstr>Arial Rounded MT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Jitin</cp:lastModifiedBy>
  <cp:revision>2</cp:revision>
  <dcterms:created xsi:type="dcterms:W3CDTF">2025-10-28T17:20:56Z</dcterms:created>
  <dcterms:modified xsi:type="dcterms:W3CDTF">2025-10-28T17:28:01Z</dcterms:modified>
</cp:coreProperties>
</file>